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9" r:id="rId6"/>
    <p:sldId id="270" r:id="rId7"/>
    <p:sldId id="288" r:id="rId8"/>
    <p:sldId id="277" r:id="rId9"/>
    <p:sldId id="284" r:id="rId10"/>
    <p:sldId id="295" r:id="rId11"/>
    <p:sldId id="298" r:id="rId12"/>
    <p:sldId id="296" r:id="rId13"/>
    <p:sldId id="290" r:id="rId14"/>
    <p:sldId id="297" r:id="rId15"/>
    <p:sldId id="266" r:id="rId16"/>
    <p:sldId id="26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00"/>
    <a:srgbClr val="FD1B17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57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pPr>
            <a:defRPr b="1"/>
          </a:pPr>
          <a:r>
            <a:rPr lang="ru-RU" b="0" i="0" u="none" dirty="0"/>
            <a:t>Индивидуальная разработка компонентов интерфейса</a:t>
          </a:r>
          <a:endParaRPr lang="en-US" sz="2000" b="0" spc="140" baseline="0" dirty="0">
            <a:latin typeface="Tw Cen MT" panose="020B0602020104020603" pitchFamily="34" charset="77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 custT="1"/>
      <dgm:spPr/>
      <dgm:t>
        <a:bodyPr/>
        <a:lstStyle/>
        <a:p>
          <a:pPr>
            <a:defRPr b="1"/>
          </a:pPr>
          <a:r>
            <a:rPr lang="ru-RU" sz="1800" b="0" spc="120" baseline="0" dirty="0"/>
            <a:t>Создание фрагмента БЗ, необходимого для работы компонентов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 custT="1"/>
      <dgm:spPr/>
      <dgm:t>
        <a:bodyPr/>
        <a:lstStyle/>
        <a:p>
          <a:pPr>
            <a:defRPr b="1"/>
          </a:pPr>
          <a:r>
            <a:rPr lang="ru-RU" sz="1800" b="0" spc="120" baseline="0" dirty="0"/>
            <a:t>Объединение компонентов в полноценный интерфейс ИСС</a:t>
          </a:r>
          <a:endParaRPr lang="en-US" sz="1800" b="0" spc="120" baseline="0" dirty="0">
            <a:latin typeface="Tw Cen MT" panose="020B0602020104020603" pitchFamily="34" charset="77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911A5252-ECC7-4473-BB3A-B1970D83C11C}">
      <dgm:prSet phldr="0" custT="1"/>
      <dgm:spPr/>
      <dgm:t>
        <a:bodyPr/>
        <a:lstStyle/>
        <a:p>
          <a:pPr>
            <a:defRPr b="1"/>
          </a:pPr>
          <a:r>
            <a:rPr lang="ru-RU" sz="1800" b="0" spc="120" baseline="0" dirty="0"/>
            <a:t>Оформление документации</a:t>
          </a:r>
        </a:p>
        <a:p>
          <a:pPr>
            <a:defRPr b="1"/>
          </a:pPr>
          <a:endParaRPr lang="en-US" sz="2000" b="0" spc="120" baseline="0" dirty="0">
            <a:latin typeface="Tw Cen MT" panose="020B0602020104020603" pitchFamily="34" charset="77"/>
          </a:endParaRPr>
        </a:p>
      </dgm:t>
    </dgm:pt>
    <dgm:pt modelId="{C147D610-DC67-4042-A4CD-03FDF988AF38}" type="parTrans" cxnId="{FB7D9B88-8F06-4F94-ACF0-48A7CF0F95AB}">
      <dgm:prSet/>
      <dgm:spPr/>
      <dgm:t>
        <a:bodyPr/>
        <a:lstStyle/>
        <a:p>
          <a:endParaRPr lang="ru-RU"/>
        </a:p>
      </dgm:t>
    </dgm:pt>
    <dgm:pt modelId="{364350A1-2EF2-47B0-BB2A-F049B367606A}" type="sibTrans" cxnId="{FB7D9B88-8F06-4F94-ACF0-48A7CF0F95AB}">
      <dgm:prSet/>
      <dgm:spPr/>
      <dgm:t>
        <a:bodyPr/>
        <a:lstStyle/>
        <a:p>
          <a:endParaRPr lang="ru-RU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4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4" custLinFactX="6353" custLinFactNeighborX="100000" custLinFactNeighborY="-79406"/>
      <dgm:spPr/>
    </dgm:pt>
    <dgm:pt modelId="{5B7FC7CF-F58D-48D5-8BCC-38D6EE87890B}" type="pres">
      <dgm:prSet presAssocID="{58FF46FB-368D-4E9C-A650-0513B8879DA8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8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8" custScaleX="57564" custScaleY="263441" custLinFactNeighborX="-3522" custLinFactNeighborY="29898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4" custLinFactX="700908" custLinFactNeighborX="800000" custLinFactNeighborY="-2409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7E61B91B-2D99-4DEB-AFAB-5D14440ABE9F}" type="pres">
      <dgm:prSet presAssocID="{579089A8-5362-4BA4-9163-D19228C1808F}" presName="composite" presStyleCnt="0"/>
      <dgm:spPr/>
    </dgm:pt>
    <dgm:pt modelId="{B4219ED9-E006-4CD2-A645-5B12441602AB}" type="pres">
      <dgm:prSet presAssocID="{579089A8-5362-4BA4-9163-D19228C1808F}" presName="ConnectorPoint" presStyleLbl="lnNode1" presStyleIdx="1" presStyleCnt="4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7F1657DF-8A7A-47FE-A84D-29F1355BC78B}" type="pres">
      <dgm:prSet presAssocID="{579089A8-5362-4BA4-9163-D19228C1808F}" presName="DropPinPlaceHolder" presStyleCnt="0"/>
      <dgm:spPr/>
    </dgm:pt>
    <dgm:pt modelId="{50DC3DB7-C734-43E3-B285-144693D46AA5}" type="pres">
      <dgm:prSet presAssocID="{579089A8-5362-4BA4-9163-D19228C1808F}" presName="DropPin" presStyleLbl="alignNode1" presStyleIdx="1" presStyleCnt="4" custLinFactX="28098" custLinFactY="35926" custLinFactNeighborX="100000" custLinFactNeighborY="100000"/>
      <dgm:spPr/>
    </dgm:pt>
    <dgm:pt modelId="{3F94AF18-425F-4816-A28C-54F9C61891B8}" type="pres">
      <dgm:prSet presAssocID="{579089A8-5362-4BA4-9163-D19228C1808F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C1A7D088-935D-440B-9858-835FA5B6141D}" type="pres">
      <dgm:prSet presAssocID="{579089A8-5362-4BA4-9163-D19228C1808F}" presName="L2TextContainer" presStyleLbl="revTx" presStyleIdx="2" presStyleCnt="8">
        <dgm:presLayoutVars>
          <dgm:bulletEnabled val="1"/>
        </dgm:presLayoutVars>
      </dgm:prSet>
      <dgm:spPr/>
    </dgm:pt>
    <dgm:pt modelId="{14806103-1059-4EE3-BE43-F904403CB3C6}" type="pres">
      <dgm:prSet presAssocID="{579089A8-5362-4BA4-9163-D19228C1808F}" presName="L1TextContainer" presStyleLbl="revTx" presStyleIdx="3" presStyleCnt="8" custScaleX="52559" custScaleY="353494" custLinFactNeighborX="-3121" custLinFactNeighborY="1672">
        <dgm:presLayoutVars>
          <dgm:chMax val="1"/>
          <dgm:chPref val="1"/>
          <dgm:bulletEnabled val="1"/>
        </dgm:presLayoutVars>
      </dgm:prSet>
      <dgm:spPr/>
    </dgm:pt>
    <dgm:pt modelId="{87B537D1-DAF7-4B1B-A13A-57E55FB9FE8C}" type="pres">
      <dgm:prSet presAssocID="{579089A8-5362-4BA4-9163-D19228C1808F}" presName="ConnectLine" presStyleLbl="sibTrans1D1" presStyleIdx="1" presStyleCnt="4" custLinFactX="900000" custLinFactNeighborX="914447" custLinFactNeighborY="4640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15E40B7-3FD7-44B8-B134-95139CAD700E}" type="pres">
      <dgm:prSet presAssocID="{579089A8-5362-4BA4-9163-D19228C1808F}" presName="EmptyPlaceHolder" presStyleCnt="0"/>
      <dgm:spPr/>
    </dgm:pt>
    <dgm:pt modelId="{EF7E0B54-47F0-4C47-924F-0069BFDAC468}" type="pres">
      <dgm:prSet presAssocID="{1C5328B1-AC18-4CF7-A034-BB0592F4A2A1}" presName="spaceBetweenRectangles" presStyleCnt="0"/>
      <dgm:spPr/>
    </dgm:pt>
    <dgm:pt modelId="{8F2F51B0-37E2-41C4-986A-0C1BA05F6DCA}" type="pres">
      <dgm:prSet presAssocID="{EFEB4D61-3A9C-4140-977F-3C3F5C9EE9D1}" presName="composite" presStyleCnt="0"/>
      <dgm:spPr/>
    </dgm:pt>
    <dgm:pt modelId="{8F8E8E1A-F5EE-4197-A0F6-A1D972A5E17B}" type="pres">
      <dgm:prSet presAssocID="{EFEB4D61-3A9C-4140-977F-3C3F5C9EE9D1}" presName="ConnectorPoint" presStyleLbl="lnNode1" presStyleIdx="2" presStyleCnt="4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2479C6D-A7AE-4D5F-808E-B2F0CEDFA0BE}" type="pres">
      <dgm:prSet presAssocID="{EFEB4D61-3A9C-4140-977F-3C3F5C9EE9D1}" presName="DropPinPlaceHolder" presStyleCnt="0"/>
      <dgm:spPr/>
    </dgm:pt>
    <dgm:pt modelId="{93A04858-8BC8-4853-8398-A3D91E65A85B}" type="pres">
      <dgm:prSet presAssocID="{EFEB4D61-3A9C-4140-977F-3C3F5C9EE9D1}" presName="DropPin" presStyleLbl="alignNode1" presStyleIdx="2" presStyleCnt="4" custLinFactX="99622" custLinFactNeighborX="100000" custLinFactNeighborY="-53631"/>
      <dgm:spPr/>
    </dgm:pt>
    <dgm:pt modelId="{82E96965-58A3-4A0D-96FC-B7324DD92734}" type="pres">
      <dgm:prSet presAssocID="{EFEB4D61-3A9C-4140-977F-3C3F5C9EE9D1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97FEC873-062D-43C0-AE3B-397DE6898E0F}" type="pres">
      <dgm:prSet presAssocID="{EFEB4D61-3A9C-4140-977F-3C3F5C9EE9D1}" presName="L2TextContainer" presStyleLbl="revTx" presStyleIdx="4" presStyleCnt="8">
        <dgm:presLayoutVars>
          <dgm:bulletEnabled val="1"/>
        </dgm:presLayoutVars>
      </dgm:prSet>
      <dgm:spPr/>
    </dgm:pt>
    <dgm:pt modelId="{E9873E67-57F4-455D-AED7-3D8343ABAC3F}" type="pres">
      <dgm:prSet presAssocID="{EFEB4D61-3A9C-4140-977F-3C3F5C9EE9D1}" presName="L1TextContainer" presStyleLbl="revTx" presStyleIdx="5" presStyleCnt="8" custScaleX="69877" custScaleY="233863" custLinFactNeighborX="17355" custLinFactNeighborY="53485">
        <dgm:presLayoutVars>
          <dgm:chMax val="1"/>
          <dgm:chPref val="1"/>
          <dgm:bulletEnabled val="1"/>
        </dgm:presLayoutVars>
      </dgm:prSet>
      <dgm:spPr/>
    </dgm:pt>
    <dgm:pt modelId="{6542E403-E8F2-486D-8261-82FA0BE070C3}" type="pres">
      <dgm:prSet presAssocID="{EFEB4D61-3A9C-4140-977F-3C3F5C9EE9D1}" presName="ConnectLine" presStyleLbl="sibTrans1D1" presStyleIdx="2" presStyleCnt="4" custLinFactX="1399644" custLinFactNeighborX="1400000" custLinFactNeighborY="-16871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9EA5A35-643F-449D-BDC1-EFC59A089E24}" type="pres">
      <dgm:prSet presAssocID="{EFEB4D61-3A9C-4140-977F-3C3F5C9EE9D1}" presName="EmptyPlaceHolder" presStyleCnt="0"/>
      <dgm:spPr/>
    </dgm:pt>
    <dgm:pt modelId="{FE6D3F61-666B-46DF-B6A3-D34E2F55F90D}" type="pres">
      <dgm:prSet presAssocID="{0ECC32B6-1E7C-4AA4-9DBF-D69B7C5E64A9}" presName="spaceBetweenRectangles" presStyleCnt="0"/>
      <dgm:spPr/>
    </dgm:pt>
    <dgm:pt modelId="{35FD0019-DD84-47BF-952C-2BB000DF7402}" type="pres">
      <dgm:prSet presAssocID="{911A5252-ECC7-4473-BB3A-B1970D83C11C}" presName="composite" presStyleCnt="0"/>
      <dgm:spPr/>
    </dgm:pt>
    <dgm:pt modelId="{C68A9F89-13A0-4AB1-8722-225EF4ABD29E}" type="pres">
      <dgm:prSet presAssocID="{911A5252-ECC7-4473-BB3A-B1970D83C11C}" presName="ConnectorPoint" presStyleLbl="lnNode1" presStyleIdx="3" presStyleCnt="4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14731B60-530E-497B-82E6-0BC71F657D10}" type="pres">
      <dgm:prSet presAssocID="{911A5252-ECC7-4473-BB3A-B1970D83C11C}" presName="DropPinPlaceHolder" presStyleCnt="0"/>
      <dgm:spPr/>
    </dgm:pt>
    <dgm:pt modelId="{BCB23D8A-E2B5-45A4-B612-01A3155F0097}" type="pres">
      <dgm:prSet presAssocID="{911A5252-ECC7-4473-BB3A-B1970D83C11C}" presName="DropPin" presStyleLbl="alignNode1" presStyleIdx="3" presStyleCnt="4" custLinFactX="100000" custLinFactNeighborX="146249" custLinFactNeighborY="27799"/>
      <dgm:spPr/>
    </dgm:pt>
    <dgm:pt modelId="{B3B23993-37AE-419B-867A-07E3030543BB}" type="pres">
      <dgm:prSet presAssocID="{911A5252-ECC7-4473-BB3A-B1970D83C11C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93F99E76-FC27-4E42-BACE-ADA545B171B9}" type="pres">
      <dgm:prSet presAssocID="{911A5252-ECC7-4473-BB3A-B1970D83C11C}" presName="L2TextContainer" presStyleLbl="revTx" presStyleIdx="6" presStyleCnt="8">
        <dgm:presLayoutVars>
          <dgm:bulletEnabled val="1"/>
        </dgm:presLayoutVars>
      </dgm:prSet>
      <dgm:spPr/>
    </dgm:pt>
    <dgm:pt modelId="{1C9AA76C-F642-4845-974C-16E62567F447}" type="pres">
      <dgm:prSet presAssocID="{911A5252-ECC7-4473-BB3A-B1970D83C11C}" presName="L1TextContainer" presStyleLbl="revTx" presStyleIdx="7" presStyleCnt="8" custScaleX="69877" custScaleY="233863" custLinFactNeighborX="19097" custLinFactNeighborY="-49053">
        <dgm:presLayoutVars>
          <dgm:chMax val="1"/>
          <dgm:chPref val="1"/>
          <dgm:bulletEnabled val="1"/>
        </dgm:presLayoutVars>
      </dgm:prSet>
      <dgm:spPr/>
    </dgm:pt>
    <dgm:pt modelId="{F820B200-C6A0-4CEC-AEDF-19EF1990517B}" type="pres">
      <dgm:prSet presAssocID="{911A5252-ECC7-4473-BB3A-B1970D83C11C}" presName="ConnectLine" presStyleLbl="sibTrans1D1" presStyleIdx="3" presStyleCnt="4" custLinFactX="1700000" custLinFactNeighborX="1711569" custLinFactNeighborY="1674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DFA39B1-3F85-49A4-BB32-FB1DBDDCC83B}" type="pres">
      <dgm:prSet presAssocID="{911A5252-ECC7-4473-BB3A-B1970D83C11C}" presName="EmptyPlaceHolder" presStyleCnt="0"/>
      <dgm:spPr/>
    </dgm:pt>
  </dgm:ptLst>
  <dgm:cxnLst>
    <dgm:cxn modelId="{1B32EF2C-9DB5-4504-A9DA-B4956CC00208}" srcId="{05A24E01-5535-46B9-A9A1-A9A07E639A88}" destId="{EFEB4D61-3A9C-4140-977F-3C3F5C9EE9D1}" srcOrd="2" destOrd="0" parTransId="{57D352E4-0431-4F68-B8F1-61BFA34799AA}" sibTransId="{0ECC32B6-1E7C-4AA4-9DBF-D69B7C5E64A9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12601764-0F40-4354-A378-097B83199F6C}" type="presOf" srcId="{EFEB4D61-3A9C-4140-977F-3C3F5C9EE9D1}" destId="{E9873E67-57F4-455D-AED7-3D8343ABAC3F}" srcOrd="0" destOrd="0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4876CF51-F110-4E25-8FD4-08D25B4B0AB8}" srcId="{05A24E01-5535-46B9-A9A1-A9A07E639A88}" destId="{579089A8-5362-4BA4-9163-D19228C1808F}" srcOrd="1" destOrd="0" parTransId="{FB2DEB6E-B29F-4E51-960A-23ECC62EBF38}" sibTransId="{1C5328B1-AC18-4CF7-A034-BB0592F4A2A1}"/>
    <dgm:cxn modelId="{FB7D9B88-8F06-4F94-ACF0-48A7CF0F95AB}" srcId="{05A24E01-5535-46B9-A9A1-A9A07E639A88}" destId="{911A5252-ECC7-4473-BB3A-B1970D83C11C}" srcOrd="3" destOrd="0" parTransId="{C147D610-DC67-4042-A4CD-03FDF988AF38}" sibTransId="{364350A1-2EF2-47B0-BB2A-F049B367606A}"/>
    <dgm:cxn modelId="{72DF95BB-1890-44F2-B98A-CD079E802447}" type="presOf" srcId="{579089A8-5362-4BA4-9163-D19228C1808F}" destId="{14806103-1059-4EE3-BE43-F904403CB3C6}" srcOrd="0" destOrd="0" presId="urn:microsoft.com/office/officeart/2017/3/layout/DropPinTimeline"/>
    <dgm:cxn modelId="{F1FFF4C1-A0E9-4CE2-9BF4-A8FE1B191630}" type="presOf" srcId="{911A5252-ECC7-4473-BB3A-B1970D83C11C}" destId="{1C9AA76C-F642-4845-974C-16E62567F44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7B8C1129-D6BE-474F-B9AF-5887D693DD5D}" type="presParOf" srcId="{E6F74CED-5217-4282-85F1-1C12DC84731C}" destId="{7E61B91B-2D99-4DEB-AFAB-5D14440ABE9F}" srcOrd="2" destOrd="0" presId="urn:microsoft.com/office/officeart/2017/3/layout/DropPinTimeline"/>
    <dgm:cxn modelId="{010BE8C2-8784-4CF9-8842-BDC1022E3395}" type="presParOf" srcId="{7E61B91B-2D99-4DEB-AFAB-5D14440ABE9F}" destId="{B4219ED9-E006-4CD2-A645-5B12441602AB}" srcOrd="0" destOrd="0" presId="urn:microsoft.com/office/officeart/2017/3/layout/DropPinTimeline"/>
    <dgm:cxn modelId="{81B4F9CF-4F05-4C13-9BFB-8418E8938BDF}" type="presParOf" srcId="{7E61B91B-2D99-4DEB-AFAB-5D14440ABE9F}" destId="{7F1657DF-8A7A-47FE-A84D-29F1355BC78B}" srcOrd="1" destOrd="0" presId="urn:microsoft.com/office/officeart/2017/3/layout/DropPinTimeline"/>
    <dgm:cxn modelId="{DBA2A09D-C8A1-42A8-85CD-4E69813562D6}" type="presParOf" srcId="{7F1657DF-8A7A-47FE-A84D-29F1355BC78B}" destId="{50DC3DB7-C734-43E3-B285-144693D46AA5}" srcOrd="0" destOrd="0" presId="urn:microsoft.com/office/officeart/2017/3/layout/DropPinTimeline"/>
    <dgm:cxn modelId="{C465EEDC-B05E-495C-BB21-AD6F323F2AE7}" type="presParOf" srcId="{7F1657DF-8A7A-47FE-A84D-29F1355BC78B}" destId="{3F94AF18-425F-4816-A28C-54F9C61891B8}" srcOrd="1" destOrd="0" presId="urn:microsoft.com/office/officeart/2017/3/layout/DropPinTimeline"/>
    <dgm:cxn modelId="{BAD32087-4D72-440E-8EB3-280894DF84BC}" type="presParOf" srcId="{7E61B91B-2D99-4DEB-AFAB-5D14440ABE9F}" destId="{C1A7D088-935D-440B-9858-835FA5B6141D}" srcOrd="2" destOrd="0" presId="urn:microsoft.com/office/officeart/2017/3/layout/DropPinTimeline"/>
    <dgm:cxn modelId="{7E7352B4-E965-4FFB-9641-58364A9BD217}" type="presParOf" srcId="{7E61B91B-2D99-4DEB-AFAB-5D14440ABE9F}" destId="{14806103-1059-4EE3-BE43-F904403CB3C6}" srcOrd="3" destOrd="0" presId="urn:microsoft.com/office/officeart/2017/3/layout/DropPinTimeline"/>
    <dgm:cxn modelId="{0977373E-8125-4DAC-B18D-AB4D015D2D1A}" type="presParOf" srcId="{7E61B91B-2D99-4DEB-AFAB-5D14440ABE9F}" destId="{87B537D1-DAF7-4B1B-A13A-57E55FB9FE8C}" srcOrd="4" destOrd="0" presId="urn:microsoft.com/office/officeart/2017/3/layout/DropPinTimeline"/>
    <dgm:cxn modelId="{60A5380B-964A-4A7B-9B8C-2B1EE0F41548}" type="presParOf" srcId="{7E61B91B-2D99-4DEB-AFAB-5D14440ABE9F}" destId="{E15E40B7-3FD7-44B8-B134-95139CAD700E}" srcOrd="5" destOrd="0" presId="urn:microsoft.com/office/officeart/2017/3/layout/DropPinTimeline"/>
    <dgm:cxn modelId="{C491398A-16DB-4165-9568-64259DEE5934}" type="presParOf" srcId="{E6F74CED-5217-4282-85F1-1C12DC84731C}" destId="{EF7E0B54-47F0-4C47-924F-0069BFDAC468}" srcOrd="3" destOrd="0" presId="urn:microsoft.com/office/officeart/2017/3/layout/DropPinTimeline"/>
    <dgm:cxn modelId="{380EEBA3-9D52-4113-85D0-16F99B3FBA83}" type="presParOf" srcId="{E6F74CED-5217-4282-85F1-1C12DC84731C}" destId="{8F2F51B0-37E2-41C4-986A-0C1BA05F6DCA}" srcOrd="4" destOrd="0" presId="urn:microsoft.com/office/officeart/2017/3/layout/DropPinTimeline"/>
    <dgm:cxn modelId="{F7644EEA-A6FC-433C-A12A-C23E3D40B6E4}" type="presParOf" srcId="{8F2F51B0-37E2-41C4-986A-0C1BA05F6DCA}" destId="{8F8E8E1A-F5EE-4197-A0F6-A1D972A5E17B}" srcOrd="0" destOrd="0" presId="urn:microsoft.com/office/officeart/2017/3/layout/DropPinTimeline"/>
    <dgm:cxn modelId="{A3897FB7-8A09-43D3-9AB1-AC129D0432B6}" type="presParOf" srcId="{8F2F51B0-37E2-41C4-986A-0C1BA05F6DCA}" destId="{02479C6D-A7AE-4D5F-808E-B2F0CEDFA0BE}" srcOrd="1" destOrd="0" presId="urn:microsoft.com/office/officeart/2017/3/layout/DropPinTimeline"/>
    <dgm:cxn modelId="{2CECCF0B-64C6-4B25-859D-C7C733D6138A}" type="presParOf" srcId="{02479C6D-A7AE-4D5F-808E-B2F0CEDFA0BE}" destId="{93A04858-8BC8-4853-8398-A3D91E65A85B}" srcOrd="0" destOrd="0" presId="urn:microsoft.com/office/officeart/2017/3/layout/DropPinTimeline"/>
    <dgm:cxn modelId="{E41DD277-F718-4C8A-B64A-E1573BA23AA1}" type="presParOf" srcId="{02479C6D-A7AE-4D5F-808E-B2F0CEDFA0BE}" destId="{82E96965-58A3-4A0D-96FC-B7324DD92734}" srcOrd="1" destOrd="0" presId="urn:microsoft.com/office/officeart/2017/3/layout/DropPinTimeline"/>
    <dgm:cxn modelId="{29509863-10C7-40F0-82BD-4ABC56085A94}" type="presParOf" srcId="{8F2F51B0-37E2-41C4-986A-0C1BA05F6DCA}" destId="{97FEC873-062D-43C0-AE3B-397DE6898E0F}" srcOrd="2" destOrd="0" presId="urn:microsoft.com/office/officeart/2017/3/layout/DropPinTimeline"/>
    <dgm:cxn modelId="{E385B907-144B-4F20-8943-2E2B875776F3}" type="presParOf" srcId="{8F2F51B0-37E2-41C4-986A-0C1BA05F6DCA}" destId="{E9873E67-57F4-455D-AED7-3D8343ABAC3F}" srcOrd="3" destOrd="0" presId="urn:microsoft.com/office/officeart/2017/3/layout/DropPinTimeline"/>
    <dgm:cxn modelId="{7BD2C776-B5D8-4C33-B175-EEBC75154E46}" type="presParOf" srcId="{8F2F51B0-37E2-41C4-986A-0C1BA05F6DCA}" destId="{6542E403-E8F2-486D-8261-82FA0BE070C3}" srcOrd="4" destOrd="0" presId="urn:microsoft.com/office/officeart/2017/3/layout/DropPinTimeline"/>
    <dgm:cxn modelId="{9B5F859F-371D-4930-B792-5AA2FFCAA1FB}" type="presParOf" srcId="{8F2F51B0-37E2-41C4-986A-0C1BA05F6DCA}" destId="{19EA5A35-643F-449D-BDC1-EFC59A089E24}" srcOrd="5" destOrd="0" presId="urn:microsoft.com/office/officeart/2017/3/layout/DropPinTimeline"/>
    <dgm:cxn modelId="{B6B78B1A-438E-479B-B56F-AE49F841DDF6}" type="presParOf" srcId="{E6F74CED-5217-4282-85F1-1C12DC84731C}" destId="{FE6D3F61-666B-46DF-B6A3-D34E2F55F90D}" srcOrd="5" destOrd="0" presId="urn:microsoft.com/office/officeart/2017/3/layout/DropPinTimeline"/>
    <dgm:cxn modelId="{0CF45F1A-B307-4DC0-B8E2-8C1A3F1ACA19}" type="presParOf" srcId="{E6F74CED-5217-4282-85F1-1C12DC84731C}" destId="{35FD0019-DD84-47BF-952C-2BB000DF7402}" srcOrd="6" destOrd="0" presId="urn:microsoft.com/office/officeart/2017/3/layout/DropPinTimeline"/>
    <dgm:cxn modelId="{9A3F8A75-75C1-478D-8AD6-04E2DE6D61C8}" type="presParOf" srcId="{35FD0019-DD84-47BF-952C-2BB000DF7402}" destId="{C68A9F89-13A0-4AB1-8722-225EF4ABD29E}" srcOrd="0" destOrd="0" presId="urn:microsoft.com/office/officeart/2017/3/layout/DropPinTimeline"/>
    <dgm:cxn modelId="{45FDB04F-5BB7-437C-A1E9-EAF99BA92B10}" type="presParOf" srcId="{35FD0019-DD84-47BF-952C-2BB000DF7402}" destId="{14731B60-530E-497B-82E6-0BC71F657D10}" srcOrd="1" destOrd="0" presId="urn:microsoft.com/office/officeart/2017/3/layout/DropPinTimeline"/>
    <dgm:cxn modelId="{E8273CE1-F4AA-4D45-9463-804C72DDA51C}" type="presParOf" srcId="{14731B60-530E-497B-82E6-0BC71F657D10}" destId="{BCB23D8A-E2B5-45A4-B612-01A3155F0097}" srcOrd="0" destOrd="0" presId="urn:microsoft.com/office/officeart/2017/3/layout/DropPinTimeline"/>
    <dgm:cxn modelId="{A9AD9CD9-24C3-49EB-B8B6-3CF96FA0DD21}" type="presParOf" srcId="{14731B60-530E-497B-82E6-0BC71F657D10}" destId="{B3B23993-37AE-419B-867A-07E3030543BB}" srcOrd="1" destOrd="0" presId="urn:microsoft.com/office/officeart/2017/3/layout/DropPinTimeline"/>
    <dgm:cxn modelId="{2B1C26D7-88ED-4F6E-B523-DE9D46DEE071}" type="presParOf" srcId="{35FD0019-DD84-47BF-952C-2BB000DF7402}" destId="{93F99E76-FC27-4E42-BACE-ADA545B171B9}" srcOrd="2" destOrd="0" presId="urn:microsoft.com/office/officeart/2017/3/layout/DropPinTimeline"/>
    <dgm:cxn modelId="{7BA4C192-3F87-40B7-84B2-25F6002C0EB7}" type="presParOf" srcId="{35FD0019-DD84-47BF-952C-2BB000DF7402}" destId="{1C9AA76C-F642-4845-974C-16E62567F447}" srcOrd="3" destOrd="0" presId="urn:microsoft.com/office/officeart/2017/3/layout/DropPinTimeline"/>
    <dgm:cxn modelId="{788FC8DC-0F82-4DE5-892E-AA78357F5EAC}" type="presParOf" srcId="{35FD0019-DD84-47BF-952C-2BB000DF7402}" destId="{F820B200-C6A0-4CEC-AEDF-19EF1990517B}" srcOrd="4" destOrd="0" presId="urn:microsoft.com/office/officeart/2017/3/layout/DropPinTimeline"/>
    <dgm:cxn modelId="{D984AE1C-274D-4909-BB06-0629DE3BF6A9}" type="presParOf" srcId="{35FD0019-DD84-47BF-952C-2BB000DF7402}" destId="{6DFA39B1-3F85-49A4-BB32-FB1DBDDCC83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441421"/>
          <a:ext cx="1021594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19925" y="496070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659816" y="535960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1114460" y="303456"/>
          <a:ext cx="1955549" cy="3807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1114460" y="561775"/>
          <a:ext cx="1955549" cy="13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b="0" i="0" u="none" kern="1200" dirty="0"/>
            <a:t>Индивидуальная разработка компонентов интерфейса</a:t>
          </a:r>
          <a:endParaRPr lang="en-US" sz="2000" b="0" kern="1200" spc="140" baseline="0" dirty="0">
            <a:latin typeface="Tw Cen MT" panose="020B0602020104020603" pitchFamily="34" charset="77"/>
          </a:endParaRPr>
        </a:p>
      </dsp:txBody>
      <dsp:txXfrm>
        <a:off x="1114460" y="561775"/>
        <a:ext cx="1955549" cy="1337794"/>
      </dsp:txXfrm>
    </dsp:sp>
    <dsp:sp modelId="{9AA05CE5-209F-4AD9-BE2C-2A69F76DA8F4}">
      <dsp:nvSpPr>
        <dsp:cNvPr id="0" name=""/>
        <dsp:cNvSpPr/>
      </dsp:nvSpPr>
      <dsp:spPr>
        <a:xfrm>
          <a:off x="799715" y="984460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754011" y="2384078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DC3DB7-C734-43E3-B285-144693D46AA5}">
      <dsp:nvSpPr>
        <dsp:cNvPr id="0" name=""/>
        <dsp:cNvSpPr/>
      </dsp:nvSpPr>
      <dsp:spPr>
        <a:xfrm rot="18900000">
          <a:off x="2767685" y="3989321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94AF18-425F-4816-A28C-54F9C61891B8}">
      <dsp:nvSpPr>
        <dsp:cNvPr id="0" name=""/>
        <dsp:cNvSpPr/>
      </dsp:nvSpPr>
      <dsp:spPr>
        <a:xfrm>
          <a:off x="2807575" y="4029212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7D088-935D-440B-9858-835FA5B6141D}">
      <dsp:nvSpPr>
        <dsp:cNvPr id="0" name=""/>
        <dsp:cNvSpPr/>
      </dsp:nvSpPr>
      <dsp:spPr>
        <a:xfrm>
          <a:off x="3250432" y="-44032"/>
          <a:ext cx="1785520" cy="510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06103-1059-4EE3-BE43-F904403CB3C6}">
      <dsp:nvSpPr>
        <dsp:cNvPr id="0" name=""/>
        <dsp:cNvSpPr/>
      </dsp:nvSpPr>
      <dsp:spPr>
        <a:xfrm>
          <a:off x="3250432" y="2589549"/>
          <a:ext cx="1785520" cy="179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kern="1200" spc="120" baseline="0" dirty="0"/>
            <a:t>Создание фрагмента БЗ, необходимого для работы компонентов</a:t>
          </a:r>
        </a:p>
      </dsp:txBody>
      <dsp:txXfrm>
        <a:off x="3250432" y="2589549"/>
        <a:ext cx="1785520" cy="1795097"/>
      </dsp:txXfrm>
    </dsp:sp>
    <dsp:sp modelId="{87B537D1-DAF7-4B1B-A13A-57E55FB9FE8C}">
      <dsp:nvSpPr>
        <dsp:cNvPr id="0" name=""/>
        <dsp:cNvSpPr/>
      </dsp:nvSpPr>
      <dsp:spPr>
        <a:xfrm>
          <a:off x="2949924" y="2450123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9ED9-E006-4CD2-A645-5B12441602AB}">
      <dsp:nvSpPr>
        <dsp:cNvPr id="0" name=""/>
        <dsp:cNvSpPr/>
      </dsp:nvSpPr>
      <dsp:spPr>
        <a:xfrm>
          <a:off x="2904221" y="2404419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A04858-8BC8-4853-8398-A3D91E65A85B}">
      <dsp:nvSpPr>
        <dsp:cNvPr id="0" name=""/>
        <dsp:cNvSpPr/>
      </dsp:nvSpPr>
      <dsp:spPr>
        <a:xfrm rot="8100000">
          <a:off x="5168230" y="520085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E96965-58A3-4A0D-96FC-B7324DD92734}">
      <dsp:nvSpPr>
        <dsp:cNvPr id="0" name=""/>
        <dsp:cNvSpPr/>
      </dsp:nvSpPr>
      <dsp:spPr>
        <a:xfrm>
          <a:off x="5208121" y="559976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FEC873-062D-43C0-AE3B-397DE6898E0F}">
      <dsp:nvSpPr>
        <dsp:cNvPr id="0" name=""/>
        <dsp:cNvSpPr/>
      </dsp:nvSpPr>
      <dsp:spPr>
        <a:xfrm>
          <a:off x="5689211" y="530109"/>
          <a:ext cx="2373843" cy="338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73E67-57F4-455D-AED7-3D8343ABAC3F}">
      <dsp:nvSpPr>
        <dsp:cNvPr id="0" name=""/>
        <dsp:cNvSpPr/>
      </dsp:nvSpPr>
      <dsp:spPr>
        <a:xfrm>
          <a:off x="5689211" y="649780"/>
          <a:ext cx="2373843" cy="1187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kern="1200" spc="120" baseline="0" dirty="0"/>
            <a:t>Объединение компонентов в полноценный интерфейс ИСС</a:t>
          </a:r>
          <a:endParaRPr lang="en-US" sz="1800" b="0" kern="1200" spc="120" baseline="0" dirty="0">
            <a:latin typeface="Tw Cen MT" panose="020B0602020104020603" pitchFamily="34" charset="77"/>
          </a:endParaRPr>
        </a:p>
      </dsp:txBody>
      <dsp:txXfrm>
        <a:off x="5689211" y="649780"/>
        <a:ext cx="2373843" cy="1187592"/>
      </dsp:txXfrm>
    </dsp:sp>
    <dsp:sp modelId="{6542E403-E8F2-486D-8261-82FA0BE070C3}">
      <dsp:nvSpPr>
        <dsp:cNvPr id="0" name=""/>
        <dsp:cNvSpPr/>
      </dsp:nvSpPr>
      <dsp:spPr>
        <a:xfrm>
          <a:off x="5341930" y="982039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E8E1A-F5EE-4197-A0F6-A1D972A5E17B}">
      <dsp:nvSpPr>
        <dsp:cNvPr id="0" name=""/>
        <dsp:cNvSpPr/>
      </dsp:nvSpPr>
      <dsp:spPr>
        <a:xfrm>
          <a:off x="5296227" y="2381657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B23D8A-E2B5-45A4-B612-01A3155F0097}">
      <dsp:nvSpPr>
        <dsp:cNvPr id="0" name=""/>
        <dsp:cNvSpPr/>
      </dsp:nvSpPr>
      <dsp:spPr>
        <a:xfrm rot="18900000">
          <a:off x="7442345" y="3872498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B23993-37AE-419B-867A-07E3030543BB}">
      <dsp:nvSpPr>
        <dsp:cNvPr id="0" name=""/>
        <dsp:cNvSpPr/>
      </dsp:nvSpPr>
      <dsp:spPr>
        <a:xfrm>
          <a:off x="7482235" y="3912389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F99E76-FC27-4E42-BACE-ADA545B171B9}">
      <dsp:nvSpPr>
        <dsp:cNvPr id="0" name=""/>
        <dsp:cNvSpPr/>
      </dsp:nvSpPr>
      <dsp:spPr>
        <a:xfrm>
          <a:off x="7785725" y="995167"/>
          <a:ext cx="2373843" cy="338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AA76C-F642-4845-974C-16E62567F447}">
      <dsp:nvSpPr>
        <dsp:cNvPr id="0" name=""/>
        <dsp:cNvSpPr/>
      </dsp:nvSpPr>
      <dsp:spPr>
        <a:xfrm>
          <a:off x="7785725" y="3067975"/>
          <a:ext cx="2373843" cy="1187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kern="1200" spc="120" baseline="0" dirty="0"/>
            <a:t>Оформление документации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b="0" kern="1200" spc="120" baseline="0" dirty="0">
            <a:latin typeface="Tw Cen MT" panose="020B0602020104020603" pitchFamily="34" charset="77"/>
          </a:endParaRPr>
        </a:p>
      </dsp:txBody>
      <dsp:txXfrm>
        <a:off x="7785725" y="3067975"/>
        <a:ext cx="2373843" cy="1187592"/>
      </dsp:txXfrm>
    </dsp:sp>
    <dsp:sp modelId="{F820B200-C6A0-4CEC-AEDF-19EF1990517B}">
      <dsp:nvSpPr>
        <dsp:cNvPr id="0" name=""/>
        <dsp:cNvSpPr/>
      </dsp:nvSpPr>
      <dsp:spPr>
        <a:xfrm>
          <a:off x="7599558" y="2453689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A9F89-13A0-4AB1-8722-225EF4ABD29E}">
      <dsp:nvSpPr>
        <dsp:cNvPr id="0" name=""/>
        <dsp:cNvSpPr/>
      </dsp:nvSpPr>
      <dsp:spPr>
        <a:xfrm>
          <a:off x="7553855" y="2407986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642D6D4-2980-4539-861D-C5AB35191834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F8D6AE6-5560-4C47-974F-51A82A9CC533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078ECC-9F72-4C84-9F40-DBB817ADBDF0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BECDB002-086C-4FC2-9108-C394C3B829E3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1BCCE59-728A-49EC-8DAF-0FAF9EBD41DD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B56D85B-EB43-4988-9D07-7393356AD4A1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2AF213A-60C6-4671-9B4D-63024EC3B303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B992E9E-19F7-4539-B679-CA95C06DC4B8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D92330BE-AFF2-4F7C-AA06-D38DAED5E740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CFD56C52-75CF-437F-BF32-D1C513B0C7E0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D9BAD1CA-5F7E-489F-B9AC-F0EBC9D9712D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google.com/document/d/1SlfoCkrvxO8NYJqFvD8pz6Z_E1gV4ng21r9xlCrfBtw/edit#heading=h.qmz81s5kraq9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3FECE-39D2-4B79-98E1-3B61B03991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603" r="11603"/>
          <a:stretch>
            <a:fillRect/>
          </a:stretch>
        </p:blipFill>
        <p:spPr>
          <a:xfrm>
            <a:off x="3765550" y="0"/>
            <a:ext cx="84264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9" y="879635"/>
            <a:ext cx="5554370" cy="1198178"/>
          </a:xfrm>
        </p:spPr>
        <p:txBody>
          <a:bodyPr/>
          <a:lstStyle/>
          <a:p>
            <a:r>
              <a:rPr lang="ru-RU" sz="3600" dirty="0"/>
              <a:t>ИНТЕРФЕЙС ИСС</a:t>
            </a:r>
            <a:br>
              <a:rPr lang="ru-RU" sz="3600" dirty="0"/>
            </a:br>
            <a:r>
              <a:rPr lang="ru-RU" sz="3600" dirty="0"/>
              <a:t>по Искусству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87" y="3768170"/>
            <a:ext cx="3711387" cy="28298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Выполнили:</a:t>
            </a:r>
          </a:p>
          <a:p>
            <a:pPr>
              <a:lnSpc>
                <a:spcPct val="100000"/>
              </a:lnSpc>
            </a:pPr>
            <a:r>
              <a:rPr lang="ru-RU" dirty="0"/>
              <a:t>Витковская С.И.</a:t>
            </a:r>
          </a:p>
          <a:p>
            <a:pPr>
              <a:lnSpc>
                <a:spcPct val="50000"/>
              </a:lnSpc>
            </a:pPr>
            <a:r>
              <a:rPr lang="ru-RU" dirty="0" err="1"/>
              <a:t>Готин</a:t>
            </a:r>
            <a:r>
              <a:rPr lang="ru-RU" dirty="0"/>
              <a:t>. И.А.</a:t>
            </a:r>
          </a:p>
          <a:p>
            <a:pPr>
              <a:lnSpc>
                <a:spcPct val="50000"/>
              </a:lnSpc>
            </a:pPr>
            <a:r>
              <a:rPr lang="ru-RU" dirty="0"/>
              <a:t>Дьяков И.В.</a:t>
            </a:r>
          </a:p>
          <a:p>
            <a:pPr>
              <a:lnSpc>
                <a:spcPct val="50000"/>
              </a:lnSpc>
            </a:pPr>
            <a:r>
              <a:rPr lang="ru-RU" dirty="0"/>
              <a:t>Заломов Р.А.</a:t>
            </a:r>
          </a:p>
          <a:p>
            <a:pPr>
              <a:lnSpc>
                <a:spcPct val="50000"/>
              </a:lnSpc>
            </a:pPr>
            <a:r>
              <a:rPr lang="ru-RU" dirty="0" err="1"/>
              <a:t>Кимстач</a:t>
            </a:r>
            <a:r>
              <a:rPr lang="ru-RU" dirty="0"/>
              <a:t> Д.Б.</a:t>
            </a:r>
          </a:p>
          <a:p>
            <a:pPr>
              <a:lnSpc>
                <a:spcPct val="50000"/>
              </a:lnSpc>
            </a:pPr>
            <a:r>
              <a:rPr lang="ru-RU" dirty="0" err="1"/>
              <a:t>Мойсевич</a:t>
            </a:r>
            <a:r>
              <a:rPr lang="ru-RU" dirty="0"/>
              <a:t> А.В.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EE5CEA-E2DA-4A5A-AA35-F217BE6908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8FB65A5-ABD4-4BC8-8A45-81D99EE23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1DA818-3E9B-40D8-B984-1ABB8DADF2AB}"/>
              </a:ext>
            </a:extLst>
          </p:cNvPr>
          <p:cNvSpPr/>
          <p:nvPr/>
        </p:nvSpPr>
        <p:spPr>
          <a:xfrm>
            <a:off x="2782620" y="2522860"/>
            <a:ext cx="7761767" cy="1812275"/>
          </a:xfrm>
          <a:prstGeom prst="rect">
            <a:avLst/>
          </a:prstGeom>
          <a:solidFill>
            <a:srgbClr val="B51200"/>
          </a:solidFill>
          <a:ln>
            <a:solidFill>
              <a:srgbClr val="B5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BC6C26D9-7CB1-4978-81BD-D2DBC36BAE52}"/>
              </a:ext>
            </a:extLst>
          </p:cNvPr>
          <p:cNvSpPr txBox="1">
            <a:spLocks/>
          </p:cNvSpPr>
          <p:nvPr/>
        </p:nvSpPr>
        <p:spPr>
          <a:xfrm>
            <a:off x="3567058" y="2829909"/>
            <a:ext cx="6192892" cy="1198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1572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32B15D-63A8-4782-8B70-C87BC163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6EB2D8-CBB3-4F21-A4D9-BA626AE1B515}"/>
              </a:ext>
            </a:extLst>
          </p:cNvPr>
          <p:cNvSpPr/>
          <p:nvPr/>
        </p:nvSpPr>
        <p:spPr>
          <a:xfrm>
            <a:off x="-609600" y="-655320"/>
            <a:ext cx="13411200" cy="7757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92DDD3-D2D0-4721-B673-7ABF2F6F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160" y="5818936"/>
            <a:ext cx="8447439" cy="10748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документацию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724C3B-5B08-4B1A-BC90-D0FCC661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6" y="-50252"/>
            <a:ext cx="10336067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A2FFB594-F12D-4187-B225-766DFDE5B4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0"/>
            <a:ext cx="949204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905295" cy="1206888"/>
          </a:xfrm>
        </p:spPr>
        <p:txBody>
          <a:bodyPr/>
          <a:lstStyle/>
          <a:p>
            <a:r>
              <a:rPr lang="ru-RU" sz="4000" dirty="0" err="1"/>
              <a:t>РЕЗУЛЬТАТы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7AFC44-0B03-0440-894A-F417DCE9D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631" y="2654297"/>
            <a:ext cx="4598491" cy="2705101"/>
          </a:xfrm>
        </p:spPr>
        <p:txBody>
          <a:bodyPr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Требование </a:t>
            </a:r>
            <a:r>
              <a:rPr lang="ru-RU" sz="2400" dirty="0" err="1"/>
              <a:t>мультимодальности</a:t>
            </a:r>
            <a:r>
              <a:rPr lang="ru-RU" sz="2400" dirty="0"/>
              <a:t> удовлетворено реализацией нескольких способов ввода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Оформлена документация</a:t>
            </a:r>
            <a:endParaRPr lang="en-US" sz="2400" dirty="0"/>
          </a:p>
          <a:p>
            <a:pPr lvl="1"/>
            <a:endParaRPr lang="ru-RU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1DB4D-ED7B-3640-82F3-DBA73297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D0D811C-24D3-494D-877B-68B0BBAE3269}"/>
              </a:ext>
            </a:extLst>
          </p:cNvPr>
          <p:cNvSpPr txBox="1">
            <a:spLocks/>
          </p:cNvSpPr>
          <p:nvPr/>
        </p:nvSpPr>
        <p:spPr>
          <a:xfrm>
            <a:off x="6517993" y="2654296"/>
            <a:ext cx="4802681" cy="270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Адаптивность – возможностью изменения цветовой темы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Присутствует вспомогательный компонент в виде подсказок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E9C40A5-D270-4BFC-9697-BF411E6E62F7}"/>
              </a:ext>
            </a:extLst>
          </p:cNvPr>
          <p:cNvCxnSpPr>
            <a:cxnSpLocks/>
          </p:cNvCxnSpPr>
          <p:nvPr/>
        </p:nvCxnSpPr>
        <p:spPr>
          <a:xfrm>
            <a:off x="8001918" y="0"/>
            <a:ext cx="654402" cy="2331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8BB6E39-8F81-4185-B843-E8B3017299D1}"/>
              </a:ext>
            </a:extLst>
          </p:cNvPr>
          <p:cNvCxnSpPr>
            <a:cxnSpLocks/>
          </p:cNvCxnSpPr>
          <p:nvPr/>
        </p:nvCxnSpPr>
        <p:spPr>
          <a:xfrm>
            <a:off x="9582912" y="5687568"/>
            <a:ext cx="317414" cy="117043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Spiral staircase">
            <a:extLst>
              <a:ext uri="{FF2B5EF4-FFF2-40B4-BE49-F238E27FC236}">
                <a16:creationId xmlns:a16="http://schemas.microsoft.com/office/drawing/2014/main" id="{CA7AA561-D43A-44FB-9797-ADF1120FE1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342" y="0"/>
            <a:ext cx="5730658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879636"/>
            <a:ext cx="6675120" cy="1198179"/>
          </a:xfrm>
        </p:spPr>
        <p:txBody>
          <a:bodyPr/>
          <a:lstStyle/>
          <a:p>
            <a:pPr algn="ctr"/>
            <a:r>
              <a:rPr lang="ru-RU" sz="3200" dirty="0"/>
              <a:t>Направления</a:t>
            </a:r>
            <a:br>
              <a:rPr lang="ru-RU" sz="3200" dirty="0"/>
            </a:br>
            <a:r>
              <a:rPr lang="ru-RU" sz="3200" dirty="0"/>
              <a:t>развития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294863"/>
            <a:ext cx="5927942" cy="4258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возможности настройки цветовой темы интерфейса путем выбора цветов для конкретных 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</a:rPr>
              <a:t>компонентов </a:t>
            </a: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или выбора одной из предложенных подборок;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автоматической сортировки диалогов в зависимости от частоты их использования;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новых способов ввода, например жестами, имитирующими набор текста на клавиатуре и т.д.;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возможности хранения и обработки видео, наравне с изображениями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spcBef>
                <a:spcPts val="0"/>
              </a:spcBef>
            </a:pPr>
            <a:endParaRPr lang="ru-RU" sz="1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Подстраивание подск</a:t>
            </a:r>
            <a:r>
              <a:rPr lang="ru-RU" sz="1500" dirty="0">
                <a:solidFill>
                  <a:srgbClr val="000000"/>
                </a:solidFill>
                <a:latin typeface="Arial" panose="020B0604020202020204" pitchFamily="34" charset="0"/>
              </a:rPr>
              <a:t>азок под интересы пользователя, основываясь на истории чата.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уд Париса — Сандро Боттичелли📕">
            <a:extLst>
              <a:ext uri="{FF2B5EF4-FFF2-40B4-BE49-F238E27FC236}">
                <a16:creationId xmlns:a16="http://schemas.microsoft.com/office/drawing/2014/main" id="{0B1B3537-0E0C-4174-B8FA-A0B9F2C1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216" y="0"/>
            <a:ext cx="16808823" cy="685800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>
                <a:lumMod val="85000"/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CB28E7-0779-4529-B45B-779D8A62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954B21-93E9-4473-8883-A31070F40878}"/>
              </a:ext>
            </a:extLst>
          </p:cNvPr>
          <p:cNvGrpSpPr/>
          <p:nvPr/>
        </p:nvGrpSpPr>
        <p:grpSpPr>
          <a:xfrm>
            <a:off x="763616" y="2545077"/>
            <a:ext cx="10664768" cy="1508761"/>
            <a:chOff x="611216" y="3108959"/>
            <a:chExt cx="10664768" cy="1508761"/>
          </a:xfrm>
        </p:grpSpPr>
        <p:sp>
          <p:nvSpPr>
            <p:cNvPr id="6" name="Стрелка: пятиугольник 5">
              <a:extLst>
                <a:ext uri="{FF2B5EF4-FFF2-40B4-BE49-F238E27FC236}">
                  <a16:creationId xmlns:a16="http://schemas.microsoft.com/office/drawing/2014/main" id="{E0F3FB4E-463A-49D0-9453-BCAC5D85DCDB}"/>
                </a:ext>
              </a:extLst>
            </p:cNvPr>
            <p:cNvSpPr/>
            <p:nvPr/>
          </p:nvSpPr>
          <p:spPr>
            <a:xfrm>
              <a:off x="5943600" y="3108960"/>
              <a:ext cx="5332384" cy="1508760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трелка: пятиугольник 6">
              <a:extLst>
                <a:ext uri="{FF2B5EF4-FFF2-40B4-BE49-F238E27FC236}">
                  <a16:creationId xmlns:a16="http://schemas.microsoft.com/office/drawing/2014/main" id="{01359BDC-E920-449B-8A23-33EEE60164BB}"/>
                </a:ext>
              </a:extLst>
            </p:cNvPr>
            <p:cNvSpPr/>
            <p:nvPr/>
          </p:nvSpPr>
          <p:spPr>
            <a:xfrm rot="10800000">
              <a:off x="611216" y="3108959"/>
              <a:ext cx="5332384" cy="1508758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6ED765-0926-4639-9472-0423C9B0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241" y="2762044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99389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585" y="2309589"/>
            <a:ext cx="7307695" cy="528066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Цель: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55" y="2962346"/>
            <a:ext cx="7891953" cy="1484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2400" dirty="0"/>
              <a:t>Разработка мультимодального, адаптируемого интерфейса интеллектуальной справочной системы по искусству и оформление его документации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91" y="763802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accent3">
                    <a:lumMod val="75000"/>
                  </a:schemeClr>
                </a:solidFill>
              </a:rPr>
              <a:t>Задачи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" name="Diagram 2" descr="Timeline 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300649"/>
              </p:ext>
            </p:extLst>
          </p:nvPr>
        </p:nvGraphicFramePr>
        <p:xfrm>
          <a:off x="1060036" y="1838631"/>
          <a:ext cx="10215948" cy="488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074D-9F29-6C43-83AB-50F59C75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7C1759-2644-432A-9F8A-1D34915A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74413-B250-4E9E-AE84-C0308571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7473164" cy="1198179"/>
          </a:xfrm>
        </p:spPr>
        <p:txBody>
          <a:bodyPr/>
          <a:lstStyle/>
          <a:p>
            <a:r>
              <a:rPr lang="ru-RU" dirty="0"/>
              <a:t>ВЫБОР инструментов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BFE0E6-85D2-40B9-8D37-DF2C5077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01" y="2966889"/>
            <a:ext cx="3780113" cy="1639033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B059AA0-B13B-4D77-806B-2FC496332867}"/>
              </a:ext>
            </a:extLst>
          </p:cNvPr>
          <p:cNvCxnSpPr>
            <a:cxnSpLocks/>
          </p:cNvCxnSpPr>
          <p:nvPr/>
        </p:nvCxnSpPr>
        <p:spPr>
          <a:xfrm flipH="1">
            <a:off x="3" y="2577407"/>
            <a:ext cx="12308837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D19B28D-3E1D-4E05-9250-D9D0FBA5155F}"/>
              </a:ext>
            </a:extLst>
          </p:cNvPr>
          <p:cNvCxnSpPr>
            <a:cxnSpLocks/>
          </p:cNvCxnSpPr>
          <p:nvPr/>
        </p:nvCxnSpPr>
        <p:spPr>
          <a:xfrm flipH="1">
            <a:off x="2" y="5163606"/>
            <a:ext cx="12308838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52DD82F-BE92-4706-82FA-8C571BCA440C}"/>
              </a:ext>
            </a:extLst>
          </p:cNvPr>
          <p:cNvCxnSpPr>
            <a:cxnSpLocks/>
          </p:cNvCxnSpPr>
          <p:nvPr/>
        </p:nvCxnSpPr>
        <p:spPr>
          <a:xfrm flipH="1">
            <a:off x="1" y="2417291"/>
            <a:ext cx="12242799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2B04DB5-98F5-4A94-819E-1FA996C4CB53}"/>
              </a:ext>
            </a:extLst>
          </p:cNvPr>
          <p:cNvCxnSpPr>
            <a:cxnSpLocks/>
          </p:cNvCxnSpPr>
          <p:nvPr/>
        </p:nvCxnSpPr>
        <p:spPr>
          <a:xfrm flipH="1">
            <a:off x="-31373" y="5310961"/>
            <a:ext cx="12274173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F75580-1DDA-4A66-AE58-999598E30B08}"/>
              </a:ext>
            </a:extLst>
          </p:cNvPr>
          <p:cNvSpPr/>
          <p:nvPr/>
        </p:nvSpPr>
        <p:spPr>
          <a:xfrm>
            <a:off x="0" y="2417291"/>
            <a:ext cx="12191999" cy="1601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573ACBA-C814-467D-874B-DF1EA62763DA}"/>
              </a:ext>
            </a:extLst>
          </p:cNvPr>
          <p:cNvSpPr/>
          <p:nvPr/>
        </p:nvSpPr>
        <p:spPr>
          <a:xfrm>
            <a:off x="1" y="5160856"/>
            <a:ext cx="12191999" cy="16011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7118E3-5738-4EE2-B30D-B177BB708A66}"/>
              </a:ext>
            </a:extLst>
          </p:cNvPr>
          <p:cNvSpPr/>
          <p:nvPr/>
        </p:nvSpPr>
        <p:spPr>
          <a:xfrm>
            <a:off x="8343432" y="3315281"/>
            <a:ext cx="3115235" cy="1257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AD8A4-2AD3-42C4-A310-48116D06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165" y="3361389"/>
            <a:ext cx="2479767" cy="9306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F60BA1-5811-4194-870E-158B4ED0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505" y="3204623"/>
            <a:ext cx="3306935" cy="10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2842-B659-8D45-B864-958082AA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6BB65C34-67BF-462D-B3EF-E519D002C5BD}"/>
              </a:ext>
            </a:extLst>
          </p:cNvPr>
          <p:cNvSpPr/>
          <p:nvPr/>
        </p:nvSpPr>
        <p:spPr>
          <a:xfrm>
            <a:off x="1529687" y="3386907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 spc="14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40BD792C-AADE-4470-8B34-A02CC917697E}"/>
              </a:ext>
            </a:extLst>
          </p:cNvPr>
          <p:cNvSpPr>
            <a:spLocks noChangeAspect="1"/>
          </p:cNvSpPr>
          <p:nvPr/>
        </p:nvSpPr>
        <p:spPr>
          <a:xfrm>
            <a:off x="2209588" y="3561801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ru-RU" sz="2800" dirty="0">
                <a:latin typeface="Tw Cen MT" panose="020B0602020104020603" pitchFamily="34" charset="77"/>
              </a:rPr>
              <a:t>4</a:t>
            </a:r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0E92B2F2-2C15-4A26-B16D-3386F0800626}"/>
              </a:ext>
            </a:extLst>
          </p:cNvPr>
          <p:cNvSpPr/>
          <p:nvPr/>
        </p:nvSpPr>
        <p:spPr>
          <a:xfrm>
            <a:off x="3737225" y="3386907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 spc="14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43" name="Rectangle 13">
            <a:extLst>
              <a:ext uri="{FF2B5EF4-FFF2-40B4-BE49-F238E27FC236}">
                <a16:creationId xmlns:a16="http://schemas.microsoft.com/office/drawing/2014/main" id="{E457EDBC-0C48-46A8-B984-B50120394733}"/>
              </a:ext>
            </a:extLst>
          </p:cNvPr>
          <p:cNvSpPr>
            <a:spLocks noChangeAspect="1"/>
          </p:cNvSpPr>
          <p:nvPr/>
        </p:nvSpPr>
        <p:spPr>
          <a:xfrm>
            <a:off x="4397661" y="3567002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ru-RU" sz="2800" dirty="0">
                <a:latin typeface="Tw Cen MT" panose="020B0602020104020603" pitchFamily="34" charset="77"/>
              </a:rPr>
              <a:t>5</a:t>
            </a:r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4027BDF0-A6F4-45DF-967D-D1F65E2D7AD7}"/>
              </a:ext>
            </a:extLst>
          </p:cNvPr>
          <p:cNvSpPr/>
          <p:nvPr/>
        </p:nvSpPr>
        <p:spPr>
          <a:xfrm>
            <a:off x="5944762" y="3386907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 spc="14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D34C03B9-2590-476A-8DD5-09629CF239FE}"/>
              </a:ext>
            </a:extLst>
          </p:cNvPr>
          <p:cNvSpPr>
            <a:spLocks noChangeAspect="1"/>
          </p:cNvSpPr>
          <p:nvPr/>
        </p:nvSpPr>
        <p:spPr>
          <a:xfrm>
            <a:off x="6605197" y="3561801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ru-RU" sz="2800" dirty="0">
                <a:latin typeface="Tw Cen MT" panose="020B0602020104020603" pitchFamily="34" charset="77"/>
              </a:rPr>
              <a:t>6</a:t>
            </a:r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6D639-1AF7-9544-89CB-5863F22FD6AD}"/>
              </a:ext>
            </a:extLst>
          </p:cNvPr>
          <p:cNvSpPr/>
          <p:nvPr/>
        </p:nvSpPr>
        <p:spPr>
          <a:xfrm>
            <a:off x="2588536" y="381000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kern="1200" spc="16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B3011-0D4E-5642-8F55-71996D5CCC48}"/>
              </a:ext>
            </a:extLst>
          </p:cNvPr>
          <p:cNvSpPr>
            <a:spLocks noChangeAspect="1"/>
          </p:cNvSpPr>
          <p:nvPr/>
        </p:nvSpPr>
        <p:spPr>
          <a:xfrm>
            <a:off x="3307487" y="555893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atin typeface="Tw Cen MT" panose="020B0602020104020603" pitchFamily="34" charset="77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B4AB2-9E97-4D40-B2F1-A3F55B1E9090}"/>
              </a:ext>
            </a:extLst>
          </p:cNvPr>
          <p:cNvSpPr/>
          <p:nvPr/>
        </p:nvSpPr>
        <p:spPr>
          <a:xfrm>
            <a:off x="4815539" y="381000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 spc="14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93DBA-8C0F-5C43-9EA8-62F46C3757FE}"/>
              </a:ext>
            </a:extLst>
          </p:cNvPr>
          <p:cNvSpPr>
            <a:spLocks noChangeAspect="1"/>
          </p:cNvSpPr>
          <p:nvPr/>
        </p:nvSpPr>
        <p:spPr>
          <a:xfrm>
            <a:off x="5475974" y="555893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01027-0723-2745-B4FC-2C8285C84695}"/>
              </a:ext>
            </a:extLst>
          </p:cNvPr>
          <p:cNvSpPr/>
          <p:nvPr/>
        </p:nvSpPr>
        <p:spPr>
          <a:xfrm>
            <a:off x="7003611" y="381000"/>
            <a:ext cx="2032109" cy="283101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662700" rIns="135128" bIns="898915" numCol="1" spcCol="1270" anchor="t" anchorCtr="1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 spc="14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F9697-781F-F847-9FE8-C7E9AEF911AB}"/>
              </a:ext>
            </a:extLst>
          </p:cNvPr>
          <p:cNvSpPr>
            <a:spLocks noChangeAspect="1"/>
          </p:cNvSpPr>
          <p:nvPr/>
        </p:nvSpPr>
        <p:spPr>
          <a:xfrm>
            <a:off x="7664047" y="561095"/>
            <a:ext cx="711238" cy="474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872C4-1AAD-492D-AA28-0F1F695CBCE1}"/>
              </a:ext>
            </a:extLst>
          </p:cNvPr>
          <p:cNvSpPr txBox="1"/>
          <p:nvPr/>
        </p:nvSpPr>
        <p:spPr>
          <a:xfrm>
            <a:off x="5925296" y="4236114"/>
            <a:ext cx="207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Готин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И. А.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вывода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50547C-EC62-4A26-8ABD-A43B4EC1DD48}"/>
              </a:ext>
            </a:extLst>
          </p:cNvPr>
          <p:cNvSpPr txBox="1"/>
          <p:nvPr/>
        </p:nvSpPr>
        <p:spPr>
          <a:xfrm>
            <a:off x="2566414" y="1197351"/>
            <a:ext cx="2071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Кимстач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 Б.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 авторизации пользователя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A09E8-238E-43E4-8D59-E1DDDE922424}"/>
              </a:ext>
            </a:extLst>
          </p:cNvPr>
          <p:cNvSpPr txBox="1"/>
          <p:nvPr/>
        </p:nvSpPr>
        <p:spPr>
          <a:xfrm>
            <a:off x="3747698" y="4266891"/>
            <a:ext cx="20710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Мойсевич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А. В.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Компонент-помощник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AC8F4E-8908-4189-8E30-E7A2C7956C13}"/>
              </a:ext>
            </a:extLst>
          </p:cNvPr>
          <p:cNvSpPr txBox="1"/>
          <p:nvPr/>
        </p:nvSpPr>
        <p:spPr>
          <a:xfrm>
            <a:off x="1509806" y="4236114"/>
            <a:ext cx="207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Дьяков И. В.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 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ввода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469FAF-24C2-447C-B01B-A0F803AA352A}"/>
              </a:ext>
            </a:extLst>
          </p:cNvPr>
          <p:cNvSpPr txBox="1"/>
          <p:nvPr/>
        </p:nvSpPr>
        <p:spPr>
          <a:xfrm>
            <a:off x="7033759" y="1215688"/>
            <a:ext cx="2071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Витковская С.И.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 управления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диалогами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86B793-8EC7-42F6-A53F-D93CC9750082}"/>
              </a:ext>
            </a:extLst>
          </p:cNvPr>
          <p:cNvSpPr txBox="1"/>
          <p:nvPr/>
        </p:nvSpPr>
        <p:spPr>
          <a:xfrm>
            <a:off x="4783218" y="1205284"/>
            <a:ext cx="2071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Заломов Р. А.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 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управления настройками</a:t>
            </a:r>
          </a:p>
        </p:txBody>
      </p:sp>
    </p:spTree>
    <p:extLst>
      <p:ext uri="{BB962C8B-B14F-4D97-AF65-F5344CB8AC3E}">
        <p14:creationId xmlns:p14="http://schemas.microsoft.com/office/powerpoint/2010/main" val="392735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735106" y="757593"/>
            <a:ext cx="1092510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ОКНО АВТОРИЗАЦИИ</a:t>
            </a:r>
            <a:endParaRPr lang="en-US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F2FB6A-E3B5-4637-8083-9343E15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26" y="1619789"/>
            <a:ext cx="7678747" cy="43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735106" y="757593"/>
            <a:ext cx="1092510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ГЛАВНОЕ ОКНО</a:t>
            </a:r>
            <a:endParaRPr lang="en-US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4BE479-6C04-498C-8FE8-0FE0E376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21199"/>
            <a:ext cx="8610600" cy="42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9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735106" y="757593"/>
            <a:ext cx="1092510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ПОДСКАЗКИ</a:t>
            </a:r>
            <a:endParaRPr lang="en-US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96CF51-30F9-4541-B92A-5D2D3A19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6" y="1977590"/>
            <a:ext cx="9314907" cy="31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735106" y="757593"/>
            <a:ext cx="1092510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/>
              <a:t>ФРАГМЕНТЫ БЗ </a:t>
            </a:r>
            <a:endParaRPr lang="en-US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378244-BD8B-43D6-BA68-0DCA70DC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56" y="1767790"/>
            <a:ext cx="4215510" cy="34547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6711E5-BB37-46C6-954E-A9A232E4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16" y="1622612"/>
            <a:ext cx="3878728" cy="37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7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3E722B-1125-4A71-8202-FAD6A1C14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255</Words>
  <Application>Microsoft Office PowerPoint</Application>
  <PresentationFormat>Широкоэкранный</PresentationFormat>
  <Paragraphs>85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</vt:lpstr>
      <vt:lpstr>Calibri</vt:lpstr>
      <vt:lpstr>Tw Cen MT</vt:lpstr>
      <vt:lpstr>Тема Office</vt:lpstr>
      <vt:lpstr>ИНТЕРФЕЙС ИСС по Искусству</vt:lpstr>
      <vt:lpstr>Цель:</vt:lpstr>
      <vt:lpstr>Задачи</vt:lpstr>
      <vt:lpstr>ВЫБОР инструментов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Ссылка на документацию</vt:lpstr>
      <vt:lpstr>РЕЗУЛЬТАТы</vt:lpstr>
      <vt:lpstr>Направления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2023-12-10T13:22:05Z</dcterms:created>
  <dcterms:modified xsi:type="dcterms:W3CDTF">2024-05-09T09:26:24Z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</Properties>
</file>